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3890E-6DB7-4DEB-B935-0D458F98936B}" type="datetimeFigureOut">
              <a:rPr lang="ru-RU" smtClean="0"/>
              <a:pPr/>
              <a:t>14.07.2025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AA6C5-7D28-4855-B215-F97D78668E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2132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8968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525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525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525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525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525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525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525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8968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525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525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8968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525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525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525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525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525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525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525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A6C5-7D28-4855-B215-F97D78668E0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2525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8560" y="4097880"/>
            <a:ext cx="788652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9560" y="1825560"/>
            <a:ext cx="384840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69560" y="4097880"/>
            <a:ext cx="384840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8560" y="4097880"/>
            <a:ext cx="384840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69560" y="1825560"/>
            <a:ext cx="384840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13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69560" y="1825560"/>
            <a:ext cx="384840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58114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8560" y="4097880"/>
            <a:ext cx="384840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69560" y="1825560"/>
            <a:ext cx="384840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69560" y="1825560"/>
            <a:ext cx="384840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69560" y="4097880"/>
            <a:ext cx="384840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69560" y="1825560"/>
            <a:ext cx="384840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8560" y="4097880"/>
            <a:ext cx="788616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6000">
                <a:solidFill>
                  <a:srgbClr val="000000"/>
                </a:solidFill>
                <a:latin typeface="Calibri Light"/>
              </a:rPr>
              <a:t>Для правки текста заголовка щелкните мышьюОбразец заголовка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200">
                <a:solidFill>
                  <a:srgbClr val="898989"/>
                </a:solidFill>
                <a:latin typeface="Calibri"/>
              </a:rPr>
              <a:t>2.6.20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E0421057-6E97-4B19-B8BA-12BE8650578C}" type="slidenum">
              <a:rPr lang="ru-RU" sz="1200">
                <a:solidFill>
                  <a:srgbClr val="898989"/>
                </a:solidFill>
                <a:latin typeface="Calibri"/>
              </a:rPr>
              <a:pPr>
                <a:lnSpc>
                  <a:spcPct val="100000"/>
                </a:lnSpc>
              </a:pPr>
              <a:t>‹#›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en-US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US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US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US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US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US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US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6288" y="0"/>
            <a:ext cx="9143640" cy="6857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6116" y="714356"/>
            <a:ext cx="585788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Лига права</a:t>
            </a: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1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добровольное объединение </a:t>
            </a:r>
            <a:r>
              <a:rPr lang="ru-RU" sz="1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студентов, созданное </a:t>
            </a:r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кафедре </a:t>
            </a:r>
            <a:r>
              <a:rPr lang="ru-RU" sz="1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юриспруденции и психологии, </a:t>
            </a:r>
            <a:r>
              <a:rPr lang="ru-RU" sz="1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изъявивших </a:t>
            </a:r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</a:t>
            </a:r>
            <a:r>
              <a:rPr lang="ru-RU" sz="1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общественно-полезную </a:t>
            </a:r>
            <a:r>
              <a:rPr lang="ru-RU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 правовой сфере образовательного </a:t>
            </a:r>
            <a:r>
              <a:rPr lang="ru-RU" sz="1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направления, целями которого являются формирование правовой культуры и активной гражданской позиции, развитие лидерских и профессиональных качеств, чувства патриотизма и уважения к закону, повышение престижа юридической профессии.</a:t>
            </a:r>
          </a:p>
          <a:p>
            <a:pPr marL="342900" indent="-342900" algn="just">
              <a:buFontTx/>
              <a:buChar char="-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19043" y="594928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87BEC10-A539-ECA0-9A4F-7D9DA72CD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2330" y="4357694"/>
            <a:ext cx="2071670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28662" y="0"/>
            <a:ext cx="8215338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Круглый стол «Право выбора»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совместно с Волжской городской Думой Волгоградской области и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территориальной избирательной комиссией г. Волжского </a:t>
            </a:r>
          </a:p>
        </p:txBody>
      </p:sp>
      <p:pic>
        <p:nvPicPr>
          <p:cNvPr id="6147" name="Picture 3" descr="C:\Users\Владелец\Desktop\временно\Студ.объединения\публикации\КС Право выбора\IMG_39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928670"/>
            <a:ext cx="4595216" cy="3062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Владелец\Desktop\временно\Студ.объединения\публикации\КС Право выбора\IMG_3906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000504"/>
            <a:ext cx="3880696" cy="258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Владелец\Desktop\временно\Студ.объединения\публикации\КС Право выбора\IMG_3904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1500174"/>
            <a:ext cx="3416029" cy="2276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C:\Users\Владелец\Desktop\временно\Студ.объединения\публикации\КС Право выбора\IMG_393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3571876"/>
            <a:ext cx="4273619" cy="2847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204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28662" y="0"/>
            <a:ext cx="821533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Городской конкурс для школьников </a:t>
            </a:r>
          </a:p>
          <a:p>
            <a:pPr algn="ctr"/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«Конституция РФ – ориентир развития личности, общества и государства»</a:t>
            </a:r>
          </a:p>
          <a:p>
            <a:pPr algn="ctr"/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(к.ю.н., ст.преподаватель Игнатова К. Э., ассистент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Кадимова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Н. А.)</a:t>
            </a:r>
          </a:p>
        </p:txBody>
      </p:sp>
      <p:pic>
        <p:nvPicPr>
          <p:cNvPr id="7171" name="Picture 3" descr="C:\Users\Владелец\Desktop\временно\Студ.объединения\публикации\Конкурс конституции 2023\0d3dc620-2d9b-4475-959d-9c74002814c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1714488"/>
            <a:ext cx="3696899" cy="492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Владелец\Desktop\временно\Студ.объединения\публикации\Конкурс конституции 2023\ec50b20f-42e4-4d55-834b-ad5fc1fb33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2571744"/>
            <a:ext cx="3000396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Владелец\Desktop\временно\Студ.объединения\публикации\Конкурс конституции 2023\01a2a9af-91ad-45ad-8417-3f3dc6bc685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714356"/>
            <a:ext cx="4019544" cy="3014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204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28662" y="285728"/>
            <a:ext cx="8215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КВИЗ «По праву» для студентов Университетского колледжа</a:t>
            </a:r>
          </a:p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Владелец\Desktop\временно\Студ.объединения\публикации\квиз спо\PHOTO-2023-03-15-16-29-47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1285860"/>
            <a:ext cx="2532452" cy="337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Владелец\Desktop\временно\Студ.объединения\публикации\квиз спо\PHOTO-2023-03-15-16-29-47 (6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346" y="3857628"/>
            <a:ext cx="3709980" cy="2782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Владелец\Desktop\временно\Студ.объединения\публикации\квиз спо\PHOTO-2023-03-15-16-29-47 (4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290" y="857232"/>
            <a:ext cx="4233858" cy="3175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Владелец\Desktop\временно\Студ.объединения\публикации\квиз спо\PHOTO-2023-03-15-16-29-47 (3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6" y="3929066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204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7158" y="0"/>
            <a:ext cx="87868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Медиамониторинг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информационного пространства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совместно с ВРО ООО «Ассоциация юристов России» и ВРО «Корпуса «За чистые выборы»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Общественной палате Волгоградской области</a:t>
            </a:r>
          </a:p>
          <a:p>
            <a:pPr algn="ctr"/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 descr="C:\Users\Владелец\Downloads\a287faae-c3ed-4bc8-b3cf-66b59bc8c8a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928670"/>
            <a:ext cx="4190201" cy="31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Владелец\Downloads\3905b57b-8e88-4a20-b9fd-e3c0ec1716e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214686"/>
            <a:ext cx="3238490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C:\Users\Владелец\Downloads\d7f1046f-b751-4208-99b4-ecc8b71cd0d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357694"/>
            <a:ext cx="3047179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C:\Users\Владелец\Downloads\3932c850-7a75-4c13-a2bd-7bd5f195831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2714620"/>
            <a:ext cx="2625329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8" descr="C:\Users\Владелец\Downloads\c339ca81-124e-4d58-a17d-d48da15242a1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14" y="857232"/>
            <a:ext cx="3167053" cy="2375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204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5786" y="0"/>
            <a:ext cx="835821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Профессиональные пробы для абитуриентов «Встать, суд идет!»</a:t>
            </a:r>
          </a:p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(к.ю.н., доц. Деркачева Т. В. и к.ю.н., младший советник юстиции </a:t>
            </a:r>
            <a:r>
              <a:rPr lang="ru-RU" sz="1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Симон</a:t>
            </a:r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А. Л.)</a:t>
            </a:r>
          </a:p>
          <a:p>
            <a:pPr algn="ctr"/>
            <a:endParaRPr lang="ru-RU" sz="17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Владелец\Downloads\IMG_18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785794"/>
            <a:ext cx="3905246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C:\Users\Владелец\Downloads\IMG_18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571612"/>
            <a:ext cx="3809995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Владелец\Downloads\IMG_18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3571876"/>
            <a:ext cx="414340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204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5786" y="0"/>
            <a:ext cx="835821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Профессиональные пробы для абитуриентов «Эксперт-криминалист»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(к.ю.н., доц. Ефремов Е. А. и начальник отдела уголовного розыска отдела полиции №3, майор полиции Ткачев А. А.)</a:t>
            </a:r>
          </a:p>
          <a:p>
            <a:pPr algn="ctr"/>
            <a:endParaRPr lang="ru-RU" sz="17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Владелец\Downloads\IMG_18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071678"/>
            <a:ext cx="3053390" cy="407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Владелец\Downloads\IMG_18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928670"/>
            <a:ext cx="4714908" cy="353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204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5786" y="0"/>
            <a:ext cx="835821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Профессиональные пробы для абитуриентов «Внимание, розыск!»</a:t>
            </a:r>
          </a:p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(к.ю.н., доцент Егоров Г. Г.)</a:t>
            </a:r>
          </a:p>
          <a:p>
            <a:pPr algn="ctr"/>
            <a:endParaRPr lang="ru-RU" sz="17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Владелец\Downloads\IMG_18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714488"/>
            <a:ext cx="4452936" cy="3339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2" name="AutoShape 4" descr="https://mail.yandex.ru/message_part/IMG_2171.jpg?_uid=93268392&amp;hid=1.2&amp;ids=185773484629076869&amp;name=IMG_2171.jpg&amp;yandex_class=yandex_inline_content_320.mail:93268392.E13287783:445630550114251003047601875289_1.2_18577348462907686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3" name="Picture 5" descr="C:\Users\Владелец\Desktop\временно\Студ.объединения\IMG_217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2143116"/>
            <a:ext cx="3214692" cy="428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204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6288" y="0"/>
            <a:ext cx="9143640" cy="6857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0430" y="1500174"/>
            <a:ext cx="56435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dirty="0" smtClean="0"/>
              <a:t> совместный проект Волжского </a:t>
            </a:r>
            <a:r>
              <a:rPr lang="ru-RU" dirty="0" smtClean="0"/>
              <a:t>филиала ВолГУ и Прокуратуры г. Волжского по профилактике и предотвращению преступлений в интернет пространстве</a:t>
            </a:r>
            <a:r>
              <a:rPr lang="ru-RU" dirty="0" smtClean="0"/>
              <a:t>. </a:t>
            </a:r>
          </a:p>
          <a:p>
            <a:r>
              <a:rPr lang="ru-RU" sz="2000" dirty="0" smtClean="0"/>
              <a:t> </a:t>
            </a:r>
            <a:endParaRPr lang="ru-RU" sz="2000" dirty="0" smtClean="0"/>
          </a:p>
          <a:p>
            <a:pPr marL="342900" indent="-342900" algn="just">
              <a:buFontTx/>
              <a:buChar char="-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19043" y="594928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3108" y="785794"/>
            <a:ext cx="6572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Кибердружина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14744" y="2786058"/>
            <a:ext cx="54292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Студенческое объединение </a:t>
            </a:r>
            <a:r>
              <a:rPr lang="ru-RU" dirty="0" smtClean="0"/>
              <a:t>«</a:t>
            </a:r>
            <a:r>
              <a:rPr lang="ru-RU" dirty="0" smtClean="0"/>
              <a:t>Лига права» совместно с представителями прокуратуры </a:t>
            </a:r>
            <a:r>
              <a:rPr lang="ru-RU" dirty="0" smtClean="0"/>
              <a:t>          г</a:t>
            </a:r>
            <a:r>
              <a:rPr lang="ru-RU" dirty="0" smtClean="0"/>
              <a:t>. Волжского </a:t>
            </a:r>
            <a:r>
              <a:rPr lang="ru-RU" dirty="0" smtClean="0"/>
              <a:t>организуют профилактические мероприятия, которые реализуют </a:t>
            </a:r>
            <a:r>
              <a:rPr lang="ru-RU" dirty="0" smtClean="0"/>
              <a:t>с самой уязвимой и пытливой </a:t>
            </a:r>
            <a:r>
              <a:rPr lang="ru-RU" dirty="0" smtClean="0"/>
              <a:t>аудиторией </a:t>
            </a:r>
            <a:r>
              <a:rPr lang="ru-RU" dirty="0" smtClean="0"/>
              <a:t>– со </a:t>
            </a:r>
            <a:r>
              <a:rPr lang="ru-RU" dirty="0" smtClean="0"/>
              <a:t>школьниками. </a:t>
            </a:r>
            <a:endParaRPr lang="ru-RU" dirty="0" smtClean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87BEC10-A539-ECA0-9A4F-7D9DA72CD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3847" y="4429132"/>
            <a:ext cx="1610153" cy="17340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6120" b="94271" l="15430" r="84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0694" y="4214818"/>
            <a:ext cx="2095105" cy="1884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5786" y="0"/>
            <a:ext cx="835821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Встреча со школьниками Гимназии г. Волжского </a:t>
            </a:r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Волгоградской области</a:t>
            </a:r>
          </a:p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рамках </a:t>
            </a:r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проекта «</a:t>
            </a:r>
            <a:r>
              <a:rPr lang="ru-RU" sz="1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Кибердружина</a:t>
            </a:r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7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7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AutoShape 4" descr="https://mail.yandex.ru/message_part/IMG_2171.jpg?_uid=93268392&amp;hid=1.2&amp;ids=185773484629076869&amp;name=IMG_2171.jpg&amp;yandex_class=yandex_inline_content_320.mail:93268392.E13287783:445630550114251003047601875289_1.2_18577348462907686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C:\Users\Владелец\Desktop\временно\Студ.объединения\публикации\Кибердружина\IMG_46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928802"/>
            <a:ext cx="3143272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9" name="Picture 3" descr="C:\Users\Владелец\Desktop\временно\Студ.объединения\публикации\Кибердружина\IMG_46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785794"/>
            <a:ext cx="4357718" cy="3268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Владелец\Desktop\временно\Студ.объединения\публикации\Кибердружина\IMG_46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3000372"/>
            <a:ext cx="457203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20461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5786" y="0"/>
            <a:ext cx="835821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Встреча </a:t>
            </a:r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 школьниками МОУ СШ № 12 г. Волжского </a:t>
            </a:r>
          </a:p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Волгоградской области</a:t>
            </a:r>
            <a:endParaRPr lang="ru-RU" sz="17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7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AutoShape 4" descr="https://mail.yandex.ru/message_part/IMG_2171.jpg?_uid=93268392&amp;hid=1.2&amp;ids=185773484629076869&amp;name=IMG_2171.jpg&amp;yandex_class=yandex_inline_content_320.mail:93268392.E13287783:445630550114251003047601875289_1.2_18577348462907686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250" name="AutoShape 2" descr="C:\Users\%D0%92%D0%BB%D0%B0%D0%B4%D0%B5%D0%BB%D0%B5%D1%86\Downloads\IMG_4720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C:\Users\Владелец\Desktop\временно\Студ.объединения\публикации\Кибердружина\IMG_4720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857232"/>
            <a:ext cx="4572032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Владелец\Desktop\временно\Студ.объединения\публикации\Кибердружина\a4b212f6-8763-4858-82b1-3cc4a16fedf6 (1)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071810"/>
            <a:ext cx="507209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20461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6288" y="0"/>
            <a:ext cx="9143640" cy="6857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868" y="785794"/>
            <a:ext cx="5572132" cy="4378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«Час Фемиды»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профориентационный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кафедры юриспруденции и психологии ВФ ВолГУ совместно с  Волгоградским региональным отделением ООО «Ассоциация юристов России», основной целью которого является повышение уровня правовой культуры подрастающего поколения.</a:t>
            </a: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проекта ведущие преподаватели кафедры и практикующие юристы совместно с активистами «Лиги права» проводят тематические встречи со школьниками г. Волжского и территорий </a:t>
            </a:r>
            <a:r>
              <a:rPr lang="ru-RU" sz="19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Заволжья</a:t>
            </a:r>
          </a:p>
          <a:p>
            <a:pPr marL="342900" indent="-342900" algn="just">
              <a:buFontTx/>
              <a:buChar char="-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19043" y="594928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Фемида png | PNGEgg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572396" y="4429132"/>
            <a:ext cx="1428760" cy="2143140"/>
          </a:xfrm>
          <a:prstGeom prst="rect">
            <a:avLst/>
          </a:prstGeom>
          <a:noFill/>
          <a:ln>
            <a:noFill/>
          </a:ln>
        </p:spPr>
      </p:pic>
      <p:sp>
        <p:nvSpPr>
          <p:cNvPr id="32772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28662" y="1"/>
            <a:ext cx="8215338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Презентация проекта «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Кибердружина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на Всероссийском фестивале проектов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«Поколение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МЫ!» (победитель в номинации «Юридическое проектирование»)</a:t>
            </a: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7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AutoShape 4" descr="https://mail.yandex.ru/message_part/IMG_2171.jpg?_uid=93268392&amp;hid=1.2&amp;ids=185773484629076869&amp;name=IMG_2171.jpg&amp;yandex_class=yandex_inline_content_320.mail:93268392.E13287783:445630550114251003047601875289_1.2_18577348462907686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C:\Users\Владелец\Desktop\временно\Студ.объединения\публикации\Юр.проектирование 2025\0b30d622-a0d8-416e-96f5-56534c09062b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857232"/>
            <a:ext cx="3857652" cy="2845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Владелец\Desktop\временно\Студ.объединения\публикации\Юр.проектирование 2025\3acddd97-91c1-4690-8dfd-db3ab0fc63c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571612"/>
            <a:ext cx="4499541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Владелец\Desktop\временно\Студ.объединения\публикации\Юр.проектирование 2025\13f45593-2305-438b-aa95-b45092d6783d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3857628"/>
            <a:ext cx="385765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20461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42976" y="1"/>
            <a:ext cx="8001024" cy="700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 встречи «Защити свои права» </a:t>
            </a:r>
          </a:p>
          <a:p>
            <a:pPr algn="just"/>
            <a:r>
              <a:rPr lang="ru-RU" sz="19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(ст. преподаватель кафедры юриспруденции, адвокат </a:t>
            </a:r>
            <a:r>
              <a:rPr lang="ru-RU" sz="195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Стрилец</a:t>
            </a:r>
            <a:r>
              <a:rPr lang="ru-RU" sz="19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Л.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Е.)  </a:t>
            </a:r>
          </a:p>
        </p:txBody>
      </p:sp>
      <p:pic>
        <p:nvPicPr>
          <p:cNvPr id="1026" name="Picture 2" descr="C:\Users\Владелец\Downloads\3b586463-36cd-478a-9cdd-689ef410ed6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3286124"/>
            <a:ext cx="4810158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Владелец\Downloads\3ec6a2b5-8fc8-4bd8-b30e-b9ec82bc8f5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500306"/>
            <a:ext cx="428624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sun9-24.userapi.com/impg/aWvAWtnjizRU5QwWp_FlThcWCmfIloF2remdQw/sTC53wrJjk4.jpg?size=1280x960&amp;quality=95&amp;sign=f347218e8b5c73ac354f1ef59c2ab951&amp;type=album"/>
          <p:cNvPicPr/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83" t="35502" b="5038"/>
          <a:stretch/>
        </p:blipFill>
        <p:spPr bwMode="auto">
          <a:xfrm>
            <a:off x="2428860" y="785794"/>
            <a:ext cx="4643470" cy="3143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5204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4414" y="1"/>
            <a:ext cx="792958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 встречи «Особенности уголовной ответственности и наказаний несовершеннолетних»  (к.ю.н., доцент Кривошеина С. Ш.)  </a:t>
            </a:r>
          </a:p>
        </p:txBody>
      </p:sp>
      <p:pic>
        <p:nvPicPr>
          <p:cNvPr id="7" name="Рисунок 6" descr="https://sun9-36.userapi.com/impg/M9bxyIWk7z32ghW6VSTFK4cNgjEgEs3B6Q4EvQ/OB6GG8lKVzw.jpg?size=1280x960&amp;quality=95&amp;sign=db0c7b9f0236660ac1e4b363718f0c79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34" t="33611" r="7557"/>
          <a:stretch/>
        </p:blipFill>
        <p:spPr bwMode="auto">
          <a:xfrm>
            <a:off x="3643306" y="3429000"/>
            <a:ext cx="4786346" cy="3245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 descr="C:\Users\Владелец\Downloads\c4e4f75e-a84a-4f0a-8328-ce2f40f4ed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714356"/>
            <a:ext cx="4495307" cy="3373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204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4414" y="1"/>
            <a:ext cx="792958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 встречи «От безответственности до преступления – один шаг»  (к.ю.н., доцент, младший советник юстиции </a:t>
            </a:r>
            <a:r>
              <a:rPr lang="ru-RU" sz="195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Симон</a:t>
            </a:r>
            <a:r>
              <a:rPr lang="ru-RU" sz="19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А. Л.)  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49" t="12865" r="15397" b="11708"/>
          <a:stretch/>
        </p:blipFill>
        <p:spPr bwMode="auto">
          <a:xfrm>
            <a:off x="3857620" y="714356"/>
            <a:ext cx="5034269" cy="3600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Рисунок 8" descr="https://sun9-27.userapi.com/impg/pCh1I3UiANLGs1lCZVk401DOSbt7uN_Fmpt6dw/ggl4BvRjB8g.jpg?size=1280x960&amp;quality=95&amp;sign=1c5b4a6af3c897521cf5f860536d952e&amp;type=album"/>
          <p:cNvPicPr/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24" t="10555" r="2862" b="1458"/>
          <a:stretch/>
        </p:blipFill>
        <p:spPr bwMode="auto">
          <a:xfrm>
            <a:off x="285720" y="2857496"/>
            <a:ext cx="5184576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204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4414" y="1"/>
            <a:ext cx="792958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 встречи «Профессия юрист»  </a:t>
            </a:r>
          </a:p>
          <a:p>
            <a:pPr algn="ctr"/>
            <a:r>
              <a:rPr lang="ru-RU" sz="19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(к.ю.н., доцент Ефремов Е. А.)</a:t>
            </a:r>
          </a:p>
        </p:txBody>
      </p:sp>
      <p:pic>
        <p:nvPicPr>
          <p:cNvPr id="6" name="Рисунок 5" descr="https://sun9-26.userapi.com/impg/7EidonXFTp5C_EjjA-4SGEhrb0RcvEj7F23DSw/vGJhJSb5Aww.jpg?size=1280x794&amp;quality=95&amp;sign=f68da30396e61c69e7c9170b6f27649d&amp;type=album"/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633"/>
          <a:stretch/>
        </p:blipFill>
        <p:spPr bwMode="auto">
          <a:xfrm>
            <a:off x="2143108" y="3293223"/>
            <a:ext cx="6653995" cy="356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sun9-66.userapi.com/impg/Nhj5KngsJAhYjH0cUOVmWGQMKwXpcYe2jHBBgQ/GtOclfjtXwg.jpg?size=1239x792&amp;quality=95&amp;sign=a3640b4ea5dc8459239308275dd68e39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9" t="12528" r="2095" b="10187"/>
          <a:stretch/>
        </p:blipFill>
        <p:spPr bwMode="auto">
          <a:xfrm>
            <a:off x="4071934" y="785794"/>
            <a:ext cx="4905877" cy="277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Владелец\Desktop\временно\Студ.объединения\публикации\школа 11\3e5f5c01-3e5b-4056-99bb-ea0389cae1c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1000108"/>
            <a:ext cx="2268156" cy="3024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204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4414" y="1"/>
            <a:ext cx="792958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 встречи «Я – гражданин России»  </a:t>
            </a:r>
          </a:p>
          <a:p>
            <a:pPr algn="ctr"/>
            <a:r>
              <a:rPr lang="ru-RU" sz="19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(к.ю.н., доцент Шубенкова К. В.)</a:t>
            </a:r>
          </a:p>
        </p:txBody>
      </p:sp>
      <p:pic>
        <p:nvPicPr>
          <p:cNvPr id="8" name="Рисунок 7" descr="https://sun9-67.userapi.com/impg/SSTHs3D4w_B9CVJg3rRl9_B4ezuE8uoPrIiSzw/1CLvCMG31gM.jpg?size=853x1080&amp;quality=95&amp;sign=72fca0061d0035b64aa858910aa17514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r="3418" b="13602"/>
          <a:stretch/>
        </p:blipFill>
        <p:spPr bwMode="auto">
          <a:xfrm>
            <a:off x="1142976" y="785794"/>
            <a:ext cx="3051221" cy="3506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sun9-79.userapi.com/impg/aAyFcO1XTNkGGxR1H9Z4TPKcqJOMm8obo2v59Q/DottiwrjkxM.jpg?size=1280x960&amp;quality=95&amp;sign=7d01df2f8f80cab9a17bd4bb9f2f080f&amp;type=album"/>
          <p:cNvPicPr/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51" t="24373" r="6501"/>
          <a:stretch/>
        </p:blipFill>
        <p:spPr bwMode="auto">
          <a:xfrm>
            <a:off x="4071934" y="785794"/>
            <a:ext cx="4869184" cy="3098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Рисунок 9" descr="https://sun9-75.userapi.com/impg/slQnJ8UfVa7TEksZAzW4lmmhQaGT4LMX-4tx6A/AWTdJ2Oqsvk.jpg?size=1280x960&amp;quality=95&amp;sign=82ff9b9991155b2f3788e1ebf51e0035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36" t="18695" r="2667" b="3769"/>
          <a:stretch/>
        </p:blipFill>
        <p:spPr bwMode="auto">
          <a:xfrm>
            <a:off x="3357554" y="3500438"/>
            <a:ext cx="5143536" cy="2928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5204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4414" y="1"/>
            <a:ext cx="792958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 встречи «Живое право»  </a:t>
            </a:r>
          </a:p>
          <a:p>
            <a:pPr algn="ctr"/>
            <a:r>
              <a:rPr lang="ru-RU" sz="19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(к.ю.н., доцент Деркачева Т. В.)</a:t>
            </a:r>
          </a:p>
        </p:txBody>
      </p:sp>
      <p:pic>
        <p:nvPicPr>
          <p:cNvPr id="4099" name="Picture 3" descr="C:\Users\Владелец\Desktop\временно\Студ.объединения\публикации\Час Фемиды 24\PHOTO-2024-03-20-11-48-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7765" y="1000108"/>
            <a:ext cx="5556235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Владелец\Desktop\временно\Студ.объединения\публикации\Час Фемиды 24\IMG_43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093241"/>
            <a:ext cx="3857652" cy="347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Владелец\Downloads\PHOTO-2024-03-28-10-36-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56" y="2143116"/>
            <a:ext cx="427200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204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1078581" cy="12241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14414" y="1"/>
            <a:ext cx="792958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Модельный суд</a:t>
            </a:r>
          </a:p>
          <a:p>
            <a:pPr algn="ctr"/>
            <a:r>
              <a:rPr lang="ru-RU" sz="195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совместно с Волжским городским судом Волгоградской области</a:t>
            </a:r>
          </a:p>
        </p:txBody>
      </p:sp>
      <p:pic>
        <p:nvPicPr>
          <p:cNvPr id="5124" name="Picture 4" descr="C:\Users\Владелец\Desktop\временно\Студ.объединения\публикации\Модельный суд 2023\PHOTO-2023-11-28-16-39-21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1928802"/>
            <a:ext cx="3518282" cy="4691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Users\Владелец\Desktop\временно\Студ.объединения\публикации\Модельный суд 2023\PHOTO-2023-11-28-16-39-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785926"/>
            <a:ext cx="5024388" cy="3768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Владелец\Desktop\временно\Студ.объединения\публикации\Модельный суд 2023\PHOTO-2023-11-28-16-39-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785793"/>
            <a:ext cx="3976662" cy="298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204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532</Words>
  <Application>Microsoft Office PowerPoint</Application>
  <PresentationFormat>Экран (4:3)</PresentationFormat>
  <Paragraphs>63</Paragraphs>
  <Slides>20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Владелец</dc:creator>
  <cp:lastModifiedBy>Владелец</cp:lastModifiedBy>
  <cp:revision>106</cp:revision>
  <dcterms:modified xsi:type="dcterms:W3CDTF">2025-07-14T13:42:01Z</dcterms:modified>
</cp:coreProperties>
</file>